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17" r:id="rId96"/>
    <p:sldId id="418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  <p:sldId id="429" r:id="rId108"/>
    <p:sldId id="430" r:id="rId109"/>
    <p:sldId id="431" r:id="rId110"/>
    <p:sldId id="432" r:id="rId111"/>
    <p:sldId id="433" r:id="rId112"/>
    <p:sldId id="434" r:id="rId113"/>
    <p:sldId id="435" r:id="rId114"/>
    <p:sldId id="436" r:id="rId115"/>
    <p:sldId id="437" r:id="rId116"/>
    <p:sldId id="438" r:id="rId117"/>
    <p:sldId id="439" r:id="rId118"/>
    <p:sldId id="440" r:id="rId119"/>
    <p:sldId id="441" r:id="rId120"/>
    <p:sldId id="442" r:id="rId121"/>
    <p:sldId id="443" r:id="rId122"/>
    <p:sldId id="444" r:id="rId123"/>
    <p:sldId id="445" r:id="rId124"/>
    <p:sldId id="446" r:id="rId125"/>
    <p:sldId id="447" r:id="rId126"/>
    <p:sldId id="448" r:id="rId127"/>
    <p:sldId id="449" r:id="rId128"/>
    <p:sldId id="450" r:id="rId129"/>
    <p:sldId id="451" r:id="rId130"/>
    <p:sldId id="452" r:id="rId131"/>
    <p:sldId id="453" r:id="rId132"/>
    <p:sldId id="454" r:id="rId133"/>
    <p:sldId id="455" r:id="rId1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F1B43-C0A7-5645-ECFC-061789E23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4A3A8F-F580-58A5-ECAE-3507DD6F8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E1C96-F957-167C-AC07-DC6A3882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E8ECC-6E97-C297-85BD-1704EAD2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A2468-9CE9-B39A-7972-0F344A1D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69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D11ED-5CE6-6239-9160-9D11F3B3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03D595-19CD-46DE-FC8C-6FAB13468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4B86DB-B86E-1DBE-D47E-43F22ECF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A80B39-5C84-DE63-ACC6-41D2F544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54EFFE-8F43-F5A0-A291-317138C0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55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4B8DB9-58F8-172C-A85F-49BBC823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28B8B1-A927-25E6-21C8-E710DEFE7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E73280-6FF8-0E84-DA46-B3BBEAAF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CA7145-0244-A9A0-5132-70C97729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FA3BC6-CDDC-28A3-136F-74F76D3DC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585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1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40C9A-E7A6-9F70-C4F6-B3958333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75A688-B6A7-7475-6C97-E425450AD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18539E-763C-2627-6F68-DA496BEDB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9067B9-3699-2BB6-2FBB-0B6AD3374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AC146-46B2-CA28-2A96-C2F53E10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97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B9600-9C0A-65B4-C08F-4658D6B7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35532C-0189-95BC-5C55-2633250D0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DC78E5-06F0-FCDA-8699-D186CB14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4EBEEB-A81C-C974-E066-72496BBF9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7F21F4-A37C-EA1C-074C-FEAF51DB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4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AD1FF-3222-D155-A968-C64B4F59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41E4B-427B-5800-6A83-9C7784E5C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9D1B32-EBB5-9D70-C6D9-D5C1114D7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58B2B9-DDA1-E7BE-ADBD-56574BD8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A8D719-6C9E-6BCE-EBAF-1AE61034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39D109-F066-EDDD-DF28-F27DADA8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93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8268F-D353-EA64-4C2D-6A43FF06B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3AA253-4896-CD81-B2DC-49F9F8A54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1B052C-BFC6-5FB0-22E8-6DD99B87E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B7E8BC-CEA1-74CE-4F8E-F74613404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48DB10-D232-2524-EEB7-EAF2E0B00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88158C-218A-6F31-C284-BC4CE6DB2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5D0EE-21DC-D1F4-D21C-485E8451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2C30BB-858F-19C8-62D7-AD6273B1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6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198DC-0FDE-9F6C-608B-2EB1AA3C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FF95DA-C331-570A-FFDB-24532D477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E92C00-C95F-F902-9887-F0826705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A3635D-4307-8A5F-5FE0-107D0A41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8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AB1CCE-3E27-D9DD-9376-E7463AB1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5C135E-8D92-573F-C5FE-813CE53B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257B0-A783-3CDE-B4CB-7A133E1B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16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542E9-9259-C66C-984C-0803CDA1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B553B-6E70-5CC5-AAD0-17B8FA3F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2A5A4B-0E79-EA19-1B58-97012F84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74FAAA-FC8F-E5C3-E643-CB0A1A34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2ED3F5-E94C-7935-4494-C5BB6421F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09378D-E83E-1652-C26C-5958F8E3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4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3D8B2-1D4C-E3F5-4CE8-9249F4553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5B9E2A-2D43-2F5B-6146-A0ACEE805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A11E1B-7962-9FF5-0D3A-5C0DF75AD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FA493C-B97B-8442-1008-3A69B91B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0300DE-F75A-DEA9-B81B-EB715C1C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FB3C03-4D0D-4722-01C4-A5DDD668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9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0C079A-05A6-DF17-E4AC-FA243A19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E0DF01-AD67-A9F7-DFAC-4D6D3D10A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E44C2-50F3-DD76-495D-94CC4E3E1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CAE83-B4D7-411D-9AC1-B80C65D228E4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B81731-3308-62CD-0EA2-1A9866DFB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3E1593-EDE1-B98E-1AE9-B96A19D8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A99DB-64C5-4B83-844B-ED598CE06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0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49116236913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07602162371629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4781916237171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5871516237171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95425162371712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175916237171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324516237171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8306116237171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02790162371716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3672816237171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316162371717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8223162371718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8977616237163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78902162371718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877116237171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2872716237172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0002916237172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851016237172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76478162371724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399916237172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45021162371725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3201716237172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1516237173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3224216237163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480416237173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8007162371735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929616237173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7863816237173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20387162371737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37193162371738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52030162371738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57115162371739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64516237174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63816237174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23519162371632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869016237174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2404016237174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21609162371744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37681162371745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3882916237163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6662416237163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84858162371635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33030162371635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67309162371636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82526162371637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01316236913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618162371637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2642162371638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3601162371639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7232616237163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689416237164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4350816237164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4765416237164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8438516237164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78563162371647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03218162371648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425162369135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80661162371650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2670016237165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7268216237165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8340816237165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9653516237165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57559416237165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96716237165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167316237165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7295162371656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98519162371658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611816237162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76341162371658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318162371659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45816237165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308316237166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5835916237166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8816416237166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4683016237166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50308162371663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2198216237166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9134016237166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7345162371625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78191162371665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27468162371667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23019162371669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23773162371670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2787616237167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16890162371672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3879716237167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9116237167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5312162371674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12469162371675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3235162371626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6372516237167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68318162371676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52694162371677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17816162371679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3452116237167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88287162371680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2189016237168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9387016237168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3375716237168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87640162371683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9356916237162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0302516237168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6941816237168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14069162371686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38949162371686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70543162371687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04416237168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8768162371688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97870162371689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1175316237169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9257716237169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57718162371628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2520116237169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4997816237169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73666162371695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29134162371695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11736162371696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85531162371697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17207162371697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9587616237169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39916237170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2184162371700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83467162371629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850616237170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360316237170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5865216237170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0393316237170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2795316237170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54405162371704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8328616237170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56716237170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11933162371709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6363216237171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3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修昊</dc:creator>
  <cp:lastModifiedBy>陈 修昊</cp:lastModifiedBy>
  <cp:revision>1</cp:revision>
  <dcterms:created xsi:type="dcterms:W3CDTF">2022-05-24T02:39:15Z</dcterms:created>
  <dcterms:modified xsi:type="dcterms:W3CDTF">2022-05-24T02:39:47Z</dcterms:modified>
</cp:coreProperties>
</file>